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3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9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0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1051-134A-4409-B0FC-4BABD5DF9CCF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44F3-4639-431B-B375-2F8E900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6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76400"/>
            <a:ext cx="655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Here are two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sets of slides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that you may use to present the structure of John 1:1-18 (the Prologue). The two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sets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present the same  material but in different order, depending on the emphasis you wish to make in your teaching/preaching. Delete </a:t>
            </a:r>
            <a:r>
              <a:rPr lang="en-US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</a:t>
            </a:r>
            <a:r>
              <a:rPr lang="en-US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slides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you will not use (as well as this one).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7696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Structure of John 1:1-18</a:t>
            </a:r>
            <a:endParaRPr lang="en-US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A. The Word and God, vv1-2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88589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B. The Revelation that  the Word Gives Us, vv3-5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343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C. The Witness of John the Baptist, vv6-8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867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D’. The Journey of the Word into the World, vv14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44004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C’. The Witness of John the Baptist, v15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8576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B’. The Revelation that the Word Gives Us, vv16-17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53148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A’. The Word and God, v18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28002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D. The Journey of the Word into the World, vv9-11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3336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E. The Gift of Adoption through Faith in the Word, vv12-13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1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E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7696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Structure of John 1:1-18</a:t>
            </a:r>
            <a:endParaRPr lang="en-US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A. The Word and God, vv1-2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88589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B. The Revelation that  the Word Gives Us, vv3-5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343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C. The Witness of John the Baptist, vv6-8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867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D’. The Journey of the Word into the World, vv14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44004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C’. The Witness of John the Baptist, v15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48576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B’. The Revelation that the Word Gives Us, vv16-17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53148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A’. The Word and God, v18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28002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D. The Journey of the Word into the World, vv9-11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3336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E. The Gift of Adoption through Faith in the Word, vv12-13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 Hok</dc:creator>
  <cp:lastModifiedBy>chaihok</cp:lastModifiedBy>
  <cp:revision>4</cp:revision>
  <dcterms:created xsi:type="dcterms:W3CDTF">2013-07-10T07:48:19Z</dcterms:created>
  <dcterms:modified xsi:type="dcterms:W3CDTF">2017-02-25T16:39:17Z</dcterms:modified>
</cp:coreProperties>
</file>